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9" r:id="rId1"/>
  </p:sldMasterIdLst>
  <p:notesMasterIdLst>
    <p:notesMasterId r:id="rId11"/>
  </p:notesMasterIdLst>
  <p:sldIdLst>
    <p:sldId id="256" r:id="rId2"/>
    <p:sldId id="259" r:id="rId3"/>
    <p:sldId id="257" r:id="rId4"/>
    <p:sldId id="260" r:id="rId5"/>
    <p:sldId id="261" r:id="rId6"/>
    <p:sldId id="274" r:id="rId7"/>
    <p:sldId id="267" r:id="rId8"/>
    <p:sldId id="275" r:id="rId9"/>
    <p:sldId id="27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0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825AC-EC9E-4330-8F00-7500D8D0576B}" type="datetimeFigureOut">
              <a:rPr lang="en-US" smtClean="0"/>
              <a:pPr/>
              <a:t>5/23/2024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9EB-3F2F-4A05-9C7F-1F9682799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23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9EB-3F2F-4A05-9C7F-1F9682799DD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3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9EB-3F2F-4A05-9C7F-1F9682799DD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911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9EB-3F2F-4A05-9C7F-1F9682799DD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36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5E0D-2EE8-4FC7-B252-5EC9FCDBFB16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10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B90F-C65D-453B-8612-F7FEE90753C5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43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B0503-13C4-47D0-894C-9946DF87DBE1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35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DCABB-AA57-4267-87AB-F255FB7E28FD}" type="datetime1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25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B010-4658-498E-BD1C-3C63CC606810}" type="datetime1">
              <a:rPr lang="en-US" smtClean="0"/>
              <a:t>5/23/2024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28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6D76-84D2-41AB-903F-802905F5B0CF}" type="datetime1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14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1034-F2FF-4AA8-AA58-E672EEB2322B}" type="datetime1">
              <a:rPr lang="en-US" smtClean="0"/>
              <a:t>5/23/2024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54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79CE4-213E-4C79-A35C-4F2FE2B4ED49}" type="datetime1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90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D72E2-1AD0-4764-A687-EDD10D591F95}" type="datetime1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08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13D5-E362-40D8-AAF1-6A9578154CF3}" type="datetime1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9819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13D5-E362-40D8-AAF1-6A9578154CF3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26198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13D5-E362-40D8-AAF1-6A9578154CF3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2601432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13D5-E362-40D8-AAF1-6A9578154CF3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697417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13D5-E362-40D8-AAF1-6A9578154CF3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7682114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13D5-E362-40D8-AAF1-6A9578154CF3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358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CE5C-1DDC-40E9-8867-03D7D8214DA6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172203"/>
            <a:ext cx="5811724" cy="365125"/>
          </a:xfrm>
        </p:spPr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84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86C8-2856-4D0E-99D8-2AB728817785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42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2">
                <a:lumMod val="60000"/>
                <a:lumOff val="4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2220" y="94257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12296"/>
            <a:ext cx="8402108" cy="3830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D4213D5-E362-40D8-AAF1-6A9578154CF3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43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coconference.m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943" y="304800"/>
            <a:ext cx="6154713" cy="1828801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Title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819400"/>
            <a:ext cx="9067800" cy="1905000"/>
          </a:xfrm>
        </p:spPr>
        <p:txBody>
          <a:bodyPr>
            <a:normAutofit fontScale="47500" lnSpcReduction="20000"/>
          </a:bodyPr>
          <a:lstStyle/>
          <a:p>
            <a:pPr algn="ctr"/>
            <a:endParaRPr lang="en-US" dirty="0"/>
          </a:p>
          <a:p>
            <a:pPr algn="ctr"/>
            <a:r>
              <a:rPr lang="en-US" sz="4400" dirty="0"/>
              <a:t>[</a:t>
            </a:r>
            <a:r>
              <a:rPr lang="en-US" sz="4400" dirty="0" err="1"/>
              <a:t>LogO</a:t>
            </a:r>
            <a:r>
              <a:rPr lang="en-US" sz="4400" dirty="0"/>
              <a:t>/s of the institutions]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>
                <a:solidFill>
                  <a:srgbClr val="002060"/>
                </a:solidFill>
              </a:rPr>
              <a:t>Authors</a:t>
            </a:r>
          </a:p>
          <a:p>
            <a:pPr algn="ctr"/>
            <a:r>
              <a:rPr lang="en-US" sz="4000" dirty="0">
                <a:solidFill>
                  <a:srgbClr val="002060"/>
                </a:solidFill>
              </a:rPr>
              <a:t>Affiliations</a:t>
            </a:r>
          </a:p>
          <a:p>
            <a:endParaRPr lang="en-US" sz="2400" dirty="0">
              <a:solidFill>
                <a:srgbClr val="002060"/>
              </a:solidFill>
            </a:endParaRPr>
          </a:p>
          <a:p>
            <a:endParaRPr lang="en-US" sz="2400" dirty="0"/>
          </a:p>
          <a:p>
            <a:endParaRPr lang="en-US" sz="1500" b="0" dirty="0">
              <a:latin typeface="Helvetica Narrow" panose="020B0506020203020204" pitchFamily="34" charset="0"/>
            </a:endParaRP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52400" y="4956368"/>
            <a:ext cx="883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 presented at MECO’202</a:t>
            </a:r>
            <a:r>
              <a:rPr lang="sr-Latn-RS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4</a:t>
            </a:r>
            <a:r>
              <a:rPr lang="en-GB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 and CPSIoT’202</a:t>
            </a:r>
            <a:r>
              <a:rPr lang="sr-Latn-RS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4</a:t>
            </a:r>
            <a:r>
              <a:rPr lang="en-GB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, Budva, Montenegro, June </a:t>
            </a:r>
            <a:r>
              <a:rPr lang="sr-Latn-RS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11</a:t>
            </a:r>
            <a:r>
              <a:rPr lang="en-GB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-1</a:t>
            </a:r>
            <a:r>
              <a:rPr lang="sr-Latn-RS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4</a:t>
            </a:r>
            <a:r>
              <a:rPr lang="en-GB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 </a:t>
            </a:r>
          </a:p>
          <a:p>
            <a:pPr algn="ctr"/>
            <a:r>
              <a:rPr lang="en-GB" sz="1600" b="1" i="1" dirty="0">
                <a:solidFill>
                  <a:srgbClr val="002060"/>
                </a:solidFill>
                <a:latin typeface="Helvetica Narrow" panose="020B0506020203020204" pitchFamily="34" charset="0"/>
                <a:hlinkClick r:id="rId3"/>
              </a:rPr>
              <a:t>www.mecoconference.me</a:t>
            </a:r>
            <a:r>
              <a:rPr lang="en-GB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5610029"/>
            <a:ext cx="757130" cy="6730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5588360"/>
            <a:ext cx="762000" cy="7104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566" y="129562"/>
            <a:ext cx="6554867" cy="15240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39" y="1219200"/>
            <a:ext cx="8503920" cy="5105400"/>
          </a:xfrm>
        </p:spPr>
        <p:txBody>
          <a:bodyPr>
            <a:normAutofit fontScale="92500" lnSpcReduction="20000"/>
          </a:bodyPr>
          <a:lstStyle/>
          <a:p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Problem definition</a:t>
            </a:r>
          </a:p>
          <a:p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State of the arts</a:t>
            </a:r>
          </a:p>
          <a:p>
            <a:pPr>
              <a:buNone/>
            </a:pPr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Methods/Approach</a:t>
            </a:r>
          </a:p>
          <a:p>
            <a:pPr>
              <a:buNone/>
            </a:pPr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Results</a:t>
            </a:r>
          </a:p>
          <a:p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Conclusions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399" y="6410848"/>
            <a:ext cx="8839200" cy="365760"/>
          </a:xfrm>
        </p:spPr>
        <p:txBody>
          <a:bodyPr/>
          <a:lstStyle/>
          <a:p>
            <a:pPr algn="ctr"/>
            <a:r>
              <a:rPr lang="en-US" sz="1050" b="1" dirty="0"/>
              <a:t>MECO'202</a:t>
            </a:r>
            <a:r>
              <a:rPr lang="sr-Latn-RS" sz="1050" b="1" dirty="0"/>
              <a:t>4</a:t>
            </a:r>
            <a:r>
              <a:rPr lang="en-US" sz="1050" b="1" dirty="0"/>
              <a:t> &amp; CPSIoT’202</a:t>
            </a:r>
            <a:r>
              <a:rPr lang="sr-Latn-RS" sz="1050" b="1" dirty="0"/>
              <a:t>4</a:t>
            </a:r>
            <a:r>
              <a:rPr lang="en-US" sz="1050" b="1" dirty="0"/>
              <a:t>, June </a:t>
            </a:r>
            <a:r>
              <a:rPr lang="sr-Latn-RS" sz="1050" b="1" dirty="0"/>
              <a:t>11</a:t>
            </a:r>
            <a:r>
              <a:rPr lang="en-US" sz="1050" b="1" dirty="0"/>
              <a:t>-</a:t>
            </a:r>
            <a:r>
              <a:rPr lang="sr-Latn-RS" sz="1050" b="1" dirty="0"/>
              <a:t>14</a:t>
            </a:r>
            <a:r>
              <a:rPr lang="en-US" sz="1050" b="1" dirty="0"/>
              <a:t>, </a:t>
            </a:r>
            <a:r>
              <a:rPr lang="en-US" sz="1050" b="1" dirty="0" err="1"/>
              <a:t>Budva</a:t>
            </a:r>
            <a:r>
              <a:rPr lang="en-US" sz="1050" b="1" dirty="0"/>
              <a:t>, Montenegro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483" y="228600"/>
            <a:ext cx="6935033" cy="1524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</a:rPr>
              <a:t>Problem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1295400"/>
            <a:ext cx="8503920" cy="5105400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10848"/>
            <a:ext cx="8839200" cy="365760"/>
          </a:xfrm>
        </p:spPr>
        <p:txBody>
          <a:bodyPr/>
          <a:lstStyle/>
          <a:p>
            <a:pPr algn="ctr"/>
            <a:r>
              <a:rPr lang="en-US"/>
              <a:t>MECO'202</a:t>
            </a:r>
            <a:r>
              <a:rPr lang="sr-Latn-RS"/>
              <a:t>4</a:t>
            </a:r>
            <a:r>
              <a:rPr lang="en-US"/>
              <a:t> &amp; CPSIoT’202</a:t>
            </a:r>
            <a:r>
              <a:rPr lang="sr-Latn-RS"/>
              <a:t>4</a:t>
            </a:r>
            <a:r>
              <a:rPr lang="en-US"/>
              <a:t>, June </a:t>
            </a:r>
            <a:r>
              <a:rPr lang="sr-Latn-RS"/>
              <a:t>11</a:t>
            </a:r>
            <a:r>
              <a:rPr lang="en-US"/>
              <a:t>-</a:t>
            </a:r>
            <a:r>
              <a:rPr lang="sr-Latn-RS"/>
              <a:t>14</a:t>
            </a:r>
            <a:r>
              <a:rPr lang="en-US"/>
              <a:t>, Budva, Montenegro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566" y="76200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State of the art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1752" y="1527048"/>
            <a:ext cx="8842248" cy="4949952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10848"/>
            <a:ext cx="8839200" cy="365760"/>
          </a:xfrm>
        </p:spPr>
        <p:txBody>
          <a:bodyPr/>
          <a:lstStyle/>
          <a:p>
            <a:pPr algn="ctr"/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842248" cy="75895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Methods/Model/Approach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1143000"/>
            <a:ext cx="8503920" cy="5102352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10848"/>
            <a:ext cx="8839200" cy="365760"/>
          </a:xfrm>
        </p:spPr>
        <p:txBody>
          <a:bodyPr/>
          <a:lstStyle/>
          <a:p>
            <a:pPr algn="ctr"/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566" y="223255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Experiments/Testing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9451848" cy="4797552"/>
          </a:xfrm>
        </p:spPr>
        <p:txBody>
          <a:bodyPr>
            <a:noAutofit/>
          </a:bodyPr>
          <a:lstStyle/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>
              <a:buNone/>
            </a:pPr>
            <a:endParaRPr lang="en-US" sz="2000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10848"/>
            <a:ext cx="8839200" cy="365760"/>
          </a:xfrm>
        </p:spPr>
        <p:txBody>
          <a:bodyPr/>
          <a:lstStyle/>
          <a:p>
            <a:pPr algn="ctr"/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766" y="3208"/>
            <a:ext cx="6554867" cy="1524000"/>
          </a:xfrm>
        </p:spPr>
        <p:txBody>
          <a:bodyPr>
            <a:noAutofit/>
          </a:bodyPr>
          <a:lstStyle/>
          <a:p>
            <a:pPr algn="ctr"/>
            <a:r>
              <a:rPr lang="en-US" sz="3400" b="1" dirty="0">
                <a:solidFill>
                  <a:srgbClr val="002060"/>
                </a:solidFill>
              </a:rPr>
              <a:t>Results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077200" cy="44196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686800" cy="365760"/>
          </a:xfrm>
        </p:spPr>
        <p:txBody>
          <a:bodyPr/>
          <a:lstStyle/>
          <a:p>
            <a:pPr algn="ctr"/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52400" y="6400800"/>
            <a:ext cx="8839200" cy="2895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566" y="76200"/>
            <a:ext cx="6554867" cy="1524000"/>
          </a:xfrm>
        </p:spPr>
        <p:txBody>
          <a:bodyPr>
            <a:noAutofit/>
          </a:bodyPr>
          <a:lstStyle/>
          <a:p>
            <a:pPr algn="ctr"/>
            <a:r>
              <a:rPr lang="en-US" sz="3400" b="1" dirty="0">
                <a:solidFill>
                  <a:srgbClr val="002060"/>
                </a:solidFill>
              </a:rPr>
              <a:t>Conclusions</a:t>
            </a:r>
            <a:r>
              <a:rPr lang="en-US" sz="3400" b="1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153400" cy="48768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686800" cy="365760"/>
          </a:xfrm>
        </p:spPr>
        <p:txBody>
          <a:bodyPr/>
          <a:lstStyle/>
          <a:p>
            <a:pPr algn="ctr"/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52400" y="6400800"/>
            <a:ext cx="8839200" cy="2895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3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6966" y="-609600"/>
            <a:ext cx="6402468" cy="231986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THANK  YOU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686800" cy="365760"/>
          </a:xfrm>
        </p:spPr>
        <p:txBody>
          <a:bodyPr/>
          <a:lstStyle/>
          <a:p>
            <a:pPr algn="ctr"/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95500" y="2590800"/>
            <a:ext cx="495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Q&amp;A</a:t>
            </a:r>
          </a:p>
          <a:p>
            <a:pPr algn="ctr"/>
            <a:endParaRPr lang="en-US" sz="3600" b="1" dirty="0">
              <a:solidFill>
                <a:srgbClr val="002060"/>
              </a:solidFill>
            </a:endParaRPr>
          </a:p>
          <a:p>
            <a:pPr algn="ctr"/>
            <a:r>
              <a:rPr lang="en-US" sz="3600" b="1" dirty="0">
                <a:solidFill>
                  <a:srgbClr val="002060"/>
                </a:solidFill>
              </a:rPr>
              <a:t>John Smith</a:t>
            </a:r>
          </a:p>
          <a:p>
            <a:pPr algn="ctr"/>
            <a:r>
              <a:rPr lang="en-US" sz="3600" b="1" dirty="0">
                <a:solidFill>
                  <a:srgbClr val="002060"/>
                </a:solidFill>
              </a:rPr>
              <a:t>johnsmith@aol.com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767</TotalTime>
  <Words>189</Words>
  <Application>Microsoft Office PowerPoint</Application>
  <PresentationFormat>On-screen Show (4:3)</PresentationFormat>
  <Paragraphs>49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Century Gothic</vt:lpstr>
      <vt:lpstr>Helvetica Narrow</vt:lpstr>
      <vt:lpstr>Wingdings 3</vt:lpstr>
      <vt:lpstr>Slice</vt:lpstr>
      <vt:lpstr>Title </vt:lpstr>
      <vt:lpstr>Outline</vt:lpstr>
      <vt:lpstr>Problem definition</vt:lpstr>
      <vt:lpstr>State of the art</vt:lpstr>
      <vt:lpstr>Methods/Model/Approach</vt:lpstr>
      <vt:lpstr>Experiments/Testing </vt:lpstr>
      <vt:lpstr>Results </vt:lpstr>
      <vt:lpstr>Conclusions </vt:lpstr>
      <vt:lpstr>THANK  YOU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Inteligent System  to Diabetes Prediction</dc:title>
  <dc:creator>o</dc:creator>
  <cp:lastModifiedBy>Ivan Stojanovic</cp:lastModifiedBy>
  <cp:revision>102</cp:revision>
  <dcterms:created xsi:type="dcterms:W3CDTF">2015-05-29T16:42:45Z</dcterms:created>
  <dcterms:modified xsi:type="dcterms:W3CDTF">2024-05-23T09:04:01Z</dcterms:modified>
</cp:coreProperties>
</file>