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11"/>
  </p:notesMasterIdLst>
  <p:sldIdLst>
    <p:sldId id="256" r:id="rId2"/>
    <p:sldId id="259" r:id="rId3"/>
    <p:sldId id="257" r:id="rId4"/>
    <p:sldId id="260" r:id="rId5"/>
    <p:sldId id="261" r:id="rId6"/>
    <p:sldId id="274" r:id="rId7"/>
    <p:sldId id="267" r:id="rId8"/>
    <p:sldId id="275" r:id="rId9"/>
    <p:sldId id="272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73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9825AC-EC9E-4330-8F00-7500D8D0576B}" type="datetimeFigureOut">
              <a:rPr lang="en-US" smtClean="0"/>
              <a:pPr/>
              <a:t>5/23/2024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9EB-3F2F-4A05-9C7F-1F9682799D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923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2F19EB-3F2F-4A05-9C7F-1F9682799DD2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85E0D-2EE8-4FC7-B252-5EC9FCDBFB16}" type="datetime1">
              <a:rPr lang="en-US" smtClean="0"/>
              <a:t>5/23/2024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MECO'2023 &amp; CPSIoT’2023, June 6-8, Budva, Montenegro </a:t>
            </a:r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9D05CD4-2D94-4C9D-841C-2B73C978821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FB90F-C65D-453B-8612-F7FEE90753C5}" type="datetime1">
              <a:rPr lang="en-US" smtClean="0"/>
              <a:t>5/23/2024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MECO'2023 &amp; CPSIoT’2023, June 6-8, Budva, Montenegro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59D05CD4-2D94-4C9D-841C-2B73C978821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MECO'2023 &amp; CPSIoT’2023, June 6-8, Budva, Montenegro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B0503-13C4-47D0-894C-9946DF87DBE1}" type="datetime1">
              <a:rPr lang="en-US" smtClean="0"/>
              <a:t>5/23/2024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9D05CD4-2D94-4C9D-841C-2B73C978821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1CBDCABB-AA57-4267-87AB-F255FB7E28FD}" type="datetime1">
              <a:rPr lang="en-US" smtClean="0"/>
              <a:t>5/23/2024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MECO'2023 &amp; CPSIoT’2023, June 6-8, Budva, Montenegro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05CD4-2D94-4C9D-841C-2B73C978821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0B010-4658-498E-BD1C-3C63CC606810}" type="datetime1">
              <a:rPr lang="en-US" smtClean="0"/>
              <a:t>5/23/2024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r>
              <a:rPr lang="en-US"/>
              <a:t>MECO'2023 &amp; CPSIoT’2023, June 6-8, Budva, Montenegro </a:t>
            </a:r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59D05CD4-2D94-4C9D-841C-2B73C978821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16D76-84D2-41AB-903F-802905F5B0CF}" type="datetime1">
              <a:rPr lang="en-US" smtClean="0"/>
              <a:t>5/23/2024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MECO'2023 &amp; CPSIoT’2023, June 6-8, Budva, Montenegro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59D05CD4-2D94-4C9D-841C-2B73C97882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31034-F2FF-4AA8-AA58-E672EEB2322B}" type="datetime1">
              <a:rPr lang="en-US" smtClean="0"/>
              <a:t>5/23/2024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MECO'2023 &amp; CPSIoT’2023, June 6-8, Budva, Montenegro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9D05CD4-2D94-4C9D-841C-2B73C97882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9D05CD4-2D94-4C9D-841C-2B73C978821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79CE4-213E-4C79-A35C-4F2FE2B4ED49}" type="datetime1">
              <a:rPr lang="en-US" smtClean="0"/>
              <a:t>5/23/2024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r>
              <a:rPr lang="en-US"/>
              <a:t>MECO'2023 &amp; CPSIoT’2023, June 6-8, Budva, Montenegro 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59D05CD4-2D94-4C9D-841C-2B73C978821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29D72E2-1AD0-4764-A687-EDD10D591F95}" type="datetime1">
              <a:rPr lang="en-US" smtClean="0"/>
              <a:t>5/23/2024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r>
              <a:rPr lang="en-US"/>
              <a:t>MECO'2023 &amp; CPSIoT’2023, June 6-8, Budva, Montenegro 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CE5C-1DDC-40E9-8867-03D7D8214DA6}" type="datetime1">
              <a:rPr lang="en-US" smtClean="0"/>
              <a:t>5/23/2024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MECO'2023 &amp; CPSIoT’2023, June 6-8, Budva, Montenegro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05CD4-2D94-4C9D-841C-2B73C97882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59D05CD4-2D94-4C9D-841C-2B73C978821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986C8-2856-4D0E-99D8-2AB728817785}" type="datetime1">
              <a:rPr lang="en-US" smtClean="0"/>
              <a:t>5/23/2024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MECO'2023 &amp; CPSIoT’2023, June 6-8, Budva, Montenegro </a:t>
            </a: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3D4213D5-E362-40D8-AAF1-6A9578154CF3}" type="datetime1">
              <a:rPr lang="en-US" smtClean="0"/>
              <a:t>5/23/2024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r>
              <a:rPr lang="en-US"/>
              <a:t>MECO'2023 &amp; CPSIoT’2023, June 6-8, Budva, Montenegro 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9D05CD4-2D94-4C9D-841C-2B73C978821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dt="0"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ecoconference.me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2819400"/>
            <a:ext cx="8839200" cy="1219200"/>
          </a:xfrm>
        </p:spPr>
        <p:txBody>
          <a:bodyPr>
            <a:normAutofit fontScale="77500" lnSpcReduction="20000"/>
          </a:bodyPr>
          <a:lstStyle/>
          <a:p>
            <a:endParaRPr lang="en-US" dirty="0"/>
          </a:p>
          <a:p>
            <a:r>
              <a:rPr lang="en-US" dirty="0"/>
              <a:t>[</a:t>
            </a:r>
            <a:r>
              <a:rPr lang="en-US" dirty="0" err="1"/>
              <a:t>LogO</a:t>
            </a:r>
            <a:r>
              <a:rPr lang="en-US" dirty="0"/>
              <a:t>/s of the institutions]</a:t>
            </a:r>
          </a:p>
          <a:p>
            <a:endParaRPr lang="en-US" dirty="0"/>
          </a:p>
          <a:p>
            <a:r>
              <a:rPr lang="en-US" sz="2400" dirty="0">
                <a:solidFill>
                  <a:srgbClr val="002060"/>
                </a:solidFill>
              </a:rPr>
              <a:t>Authors</a:t>
            </a:r>
          </a:p>
          <a:p>
            <a:r>
              <a:rPr lang="en-US" sz="1800" dirty="0">
                <a:solidFill>
                  <a:srgbClr val="002060"/>
                </a:solidFill>
              </a:rPr>
              <a:t>Affiliations</a:t>
            </a:r>
          </a:p>
          <a:p>
            <a:endParaRPr lang="en-US" sz="2400" dirty="0">
              <a:solidFill>
                <a:srgbClr val="002060"/>
              </a:solidFill>
            </a:endParaRPr>
          </a:p>
          <a:p>
            <a:endParaRPr lang="en-US" sz="2400" dirty="0"/>
          </a:p>
          <a:p>
            <a:endParaRPr lang="en-US" sz="1500" b="0" dirty="0">
              <a:latin typeface="Helvetica Narrow" panose="020B0506020203020204" pitchFamily="34" charset="0"/>
            </a:endParaRPr>
          </a:p>
          <a:p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Title</a:t>
            </a:r>
            <a:br>
              <a:rPr lang="en-US" b="1" dirty="0"/>
            </a:br>
            <a:endParaRPr lang="en-US" b="1" dirty="0"/>
          </a:p>
        </p:txBody>
      </p:sp>
      <p:sp>
        <p:nvSpPr>
          <p:cNvPr id="5" name="Rectangle 4"/>
          <p:cNvSpPr/>
          <p:nvPr/>
        </p:nvSpPr>
        <p:spPr>
          <a:xfrm>
            <a:off x="152400" y="4956368"/>
            <a:ext cx="8839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i="1" dirty="0">
                <a:solidFill>
                  <a:srgbClr val="002060"/>
                </a:solidFill>
                <a:latin typeface="Helvetica Narrow" panose="020B0506020203020204" pitchFamily="34" charset="0"/>
              </a:rPr>
              <a:t> presented at MECO’2024 and CPSIoT’2024, Budva, Montenegro, June 11-14 </a:t>
            </a:r>
          </a:p>
          <a:p>
            <a:pPr algn="ctr"/>
            <a:r>
              <a:rPr lang="en-GB" sz="1600" i="1" dirty="0">
                <a:solidFill>
                  <a:srgbClr val="002060"/>
                </a:solidFill>
                <a:latin typeface="Helvetica Narrow" panose="020B0506020203020204" pitchFamily="34" charset="0"/>
                <a:hlinkClick r:id="rId3"/>
              </a:rPr>
              <a:t>www.mecoconference.me</a:t>
            </a:r>
            <a:r>
              <a:rPr lang="en-GB" sz="1600" i="1" dirty="0">
                <a:solidFill>
                  <a:srgbClr val="002060"/>
                </a:solidFill>
                <a:latin typeface="Helvetica Narrow" panose="020B0506020203020204" pitchFamily="34" charset="0"/>
              </a:rPr>
              <a:t>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5610029"/>
            <a:ext cx="757130" cy="67300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6892" y="5610029"/>
            <a:ext cx="685800" cy="65488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295400"/>
            <a:ext cx="8503920" cy="5105400"/>
          </a:xfrm>
        </p:spPr>
        <p:txBody>
          <a:bodyPr>
            <a:normAutofit lnSpcReduction="10000"/>
          </a:bodyPr>
          <a:lstStyle/>
          <a:p>
            <a:endParaRPr lang="en-US" sz="2800" b="1" dirty="0">
              <a:solidFill>
                <a:srgbClr val="002060"/>
              </a:solidFill>
            </a:endParaRPr>
          </a:p>
          <a:p>
            <a:r>
              <a:rPr lang="en-US" sz="2800" b="1" dirty="0">
                <a:solidFill>
                  <a:srgbClr val="002060"/>
                </a:solidFill>
              </a:rPr>
              <a:t>Problem definition</a:t>
            </a:r>
          </a:p>
          <a:p>
            <a:endParaRPr lang="en-US" sz="2800" b="1" dirty="0">
              <a:solidFill>
                <a:srgbClr val="002060"/>
              </a:solidFill>
            </a:endParaRPr>
          </a:p>
          <a:p>
            <a:r>
              <a:rPr lang="en-US" sz="2800" b="1" dirty="0">
                <a:solidFill>
                  <a:srgbClr val="002060"/>
                </a:solidFill>
              </a:rPr>
              <a:t>State of the arts</a:t>
            </a:r>
          </a:p>
          <a:p>
            <a:pPr>
              <a:buNone/>
            </a:pPr>
            <a:endParaRPr lang="en-US" sz="2800" b="1" dirty="0">
              <a:solidFill>
                <a:srgbClr val="002060"/>
              </a:solidFill>
            </a:endParaRPr>
          </a:p>
          <a:p>
            <a:r>
              <a:rPr lang="en-US" sz="2800" b="1" dirty="0">
                <a:solidFill>
                  <a:srgbClr val="002060"/>
                </a:solidFill>
              </a:rPr>
              <a:t>Methods/Approach</a:t>
            </a:r>
          </a:p>
          <a:p>
            <a:pPr>
              <a:buNone/>
            </a:pPr>
            <a:endParaRPr lang="en-US" sz="2800" b="1" dirty="0">
              <a:solidFill>
                <a:srgbClr val="002060"/>
              </a:solidFill>
            </a:endParaRPr>
          </a:p>
          <a:p>
            <a:r>
              <a:rPr lang="en-US" sz="2800" b="1" dirty="0">
                <a:solidFill>
                  <a:srgbClr val="002060"/>
                </a:solidFill>
              </a:rPr>
              <a:t>Results</a:t>
            </a:r>
          </a:p>
          <a:p>
            <a:endParaRPr lang="en-US" sz="2800" b="1" dirty="0">
              <a:solidFill>
                <a:srgbClr val="002060"/>
              </a:solidFill>
            </a:endParaRPr>
          </a:p>
          <a:p>
            <a:r>
              <a:rPr lang="en-US" sz="2800" b="1" dirty="0">
                <a:solidFill>
                  <a:srgbClr val="002060"/>
                </a:solidFill>
              </a:rPr>
              <a:t>Conclusions</a:t>
            </a:r>
          </a:p>
          <a:p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2400" y="6410848"/>
            <a:ext cx="8839200" cy="365760"/>
          </a:xfrm>
        </p:spPr>
        <p:txBody>
          <a:bodyPr/>
          <a:lstStyle/>
          <a:p>
            <a:pPr algn="ctr"/>
            <a:r>
              <a:rPr lang="en-US" dirty="0"/>
              <a:t>MECO’2024 &amp; CPSIoT’2024, June 11-14, </a:t>
            </a:r>
            <a:r>
              <a:rPr lang="en-US" dirty="0" err="1"/>
              <a:t>Budva</a:t>
            </a:r>
            <a:r>
              <a:rPr lang="en-US" dirty="0"/>
              <a:t>, Montenegro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Problem definition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295400"/>
            <a:ext cx="8503920" cy="5105400"/>
          </a:xfrm>
        </p:spPr>
        <p:txBody>
          <a:bodyPr>
            <a:normAutofit/>
          </a:bodyPr>
          <a:lstStyle/>
          <a:p>
            <a:endParaRPr lang="en-US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2400" y="6410848"/>
            <a:ext cx="8839200" cy="365760"/>
          </a:xfrm>
        </p:spPr>
        <p:txBody>
          <a:bodyPr/>
          <a:lstStyle/>
          <a:p>
            <a:pPr algn="ctr"/>
            <a:r>
              <a:rPr lang="en-US" dirty="0"/>
              <a:t>MECO’2024 &amp; CPSIoT’2024, June 11-14, </a:t>
            </a:r>
            <a:r>
              <a:rPr lang="en-US" dirty="0" err="1"/>
              <a:t>Budva</a:t>
            </a:r>
            <a:r>
              <a:rPr lang="en-US" dirty="0"/>
              <a:t>, Montenegro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State of the art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842248" cy="4949952"/>
          </a:xfrm>
        </p:spPr>
        <p:txBody>
          <a:bodyPr>
            <a:normAutofit/>
          </a:bodyPr>
          <a:lstStyle/>
          <a:p>
            <a:endParaRPr lang="en-US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2400" y="6410848"/>
            <a:ext cx="8839200" cy="365760"/>
          </a:xfrm>
        </p:spPr>
        <p:txBody>
          <a:bodyPr/>
          <a:lstStyle/>
          <a:p>
            <a:pPr algn="ctr"/>
            <a:r>
              <a:rPr lang="en-US" dirty="0"/>
              <a:t>MECO’2024 &amp; CPSIoT’2024, June 11-14, </a:t>
            </a:r>
            <a:r>
              <a:rPr lang="en-US" dirty="0" err="1"/>
              <a:t>Budva</a:t>
            </a:r>
            <a:r>
              <a:rPr lang="en-US" dirty="0"/>
              <a:t>, Montenegro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842248" cy="758952"/>
          </a:xfrm>
        </p:spPr>
        <p:txBody>
          <a:bodyPr>
            <a:normAutofit/>
          </a:bodyPr>
          <a:lstStyle/>
          <a:p>
            <a:r>
              <a:rPr lang="en-US" sz="4000" b="1" dirty="0"/>
              <a:t>Methods/Model/Approach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447800"/>
            <a:ext cx="8503920" cy="5102352"/>
          </a:xfrm>
        </p:spPr>
        <p:txBody>
          <a:bodyPr>
            <a:normAutofit/>
          </a:bodyPr>
          <a:lstStyle/>
          <a:p>
            <a:pPr lvl="1">
              <a:buNone/>
            </a:pP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2400" y="6410848"/>
            <a:ext cx="8839200" cy="365760"/>
          </a:xfrm>
        </p:spPr>
        <p:txBody>
          <a:bodyPr/>
          <a:lstStyle/>
          <a:p>
            <a:pPr algn="ctr"/>
            <a:r>
              <a:rPr lang="en-US" dirty="0"/>
              <a:t>MECO’2024 &amp; CPSIoT’2024, June 11-14, </a:t>
            </a:r>
            <a:r>
              <a:rPr lang="en-US" dirty="0" err="1"/>
              <a:t>Budva</a:t>
            </a:r>
            <a:r>
              <a:rPr lang="en-US" dirty="0"/>
              <a:t>, Montenegro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Experiments/</a:t>
            </a:r>
            <a:r>
              <a:rPr lang="en-US" sz="4000" b="1" dirty="0" err="1"/>
              <a:t>Testings</a:t>
            </a:r>
            <a:r>
              <a:rPr lang="en-US" sz="4000" b="1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219200"/>
            <a:ext cx="9451848" cy="4797552"/>
          </a:xfrm>
        </p:spPr>
        <p:txBody>
          <a:bodyPr>
            <a:noAutofit/>
          </a:bodyPr>
          <a:lstStyle/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>
              <a:buNone/>
            </a:pPr>
            <a:endParaRPr lang="en-US" sz="2000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2400" y="6410848"/>
            <a:ext cx="8839200" cy="365760"/>
          </a:xfrm>
        </p:spPr>
        <p:txBody>
          <a:bodyPr/>
          <a:lstStyle/>
          <a:p>
            <a:pPr algn="ctr"/>
            <a:r>
              <a:rPr lang="en-US" dirty="0"/>
              <a:t>MECO’2024 &amp; CPSIoT’2024, June 11-14, </a:t>
            </a:r>
            <a:r>
              <a:rPr lang="en-US" dirty="0" err="1"/>
              <a:t>Budva</a:t>
            </a:r>
            <a:r>
              <a:rPr lang="en-US" dirty="0"/>
              <a:t>, Montenegro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 b="1" dirty="0"/>
              <a:t>Results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10" name="Footer Placeholder 4"/>
          <p:cNvSpPr txBox="1">
            <a:spLocks/>
          </p:cNvSpPr>
          <p:nvPr/>
        </p:nvSpPr>
        <p:spPr>
          <a:xfrm>
            <a:off x="152400" y="6400800"/>
            <a:ext cx="8839200" cy="289560"/>
          </a:xfrm>
          <a:prstGeom prst="rect">
            <a:avLst/>
          </a:prstGeom>
        </p:spPr>
        <p:txBody>
          <a:bodyPr vert="horz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4800" y="6410848"/>
            <a:ext cx="8686800" cy="365760"/>
          </a:xfrm>
        </p:spPr>
        <p:txBody>
          <a:bodyPr/>
          <a:lstStyle/>
          <a:p>
            <a:pPr algn="ctr"/>
            <a:r>
              <a:rPr lang="en-US" dirty="0"/>
              <a:t>MECO’2024 &amp; CPSIoT’2024, June 11-14, </a:t>
            </a:r>
            <a:r>
              <a:rPr lang="en-US" dirty="0" err="1"/>
              <a:t>Budva</a:t>
            </a:r>
            <a:r>
              <a:rPr lang="en-US" dirty="0"/>
              <a:t>, Montenegro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 b="1" dirty="0"/>
              <a:t>Conclusions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10" name="Footer Placeholder 4"/>
          <p:cNvSpPr txBox="1">
            <a:spLocks/>
          </p:cNvSpPr>
          <p:nvPr/>
        </p:nvSpPr>
        <p:spPr>
          <a:xfrm>
            <a:off x="152400" y="6400800"/>
            <a:ext cx="8839200" cy="289560"/>
          </a:xfrm>
          <a:prstGeom prst="rect">
            <a:avLst/>
          </a:prstGeom>
        </p:spPr>
        <p:txBody>
          <a:bodyPr vert="horz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4800" y="6410848"/>
            <a:ext cx="8686800" cy="365760"/>
          </a:xfrm>
        </p:spPr>
        <p:txBody>
          <a:bodyPr/>
          <a:lstStyle/>
          <a:p>
            <a:pPr algn="ctr"/>
            <a:r>
              <a:rPr lang="en-US" dirty="0"/>
              <a:t>MECO’2024 &amp; CPSIoT’2024, June 11-14, </a:t>
            </a:r>
            <a:r>
              <a:rPr lang="en-US" dirty="0" err="1"/>
              <a:t>Budva</a:t>
            </a:r>
            <a:r>
              <a:rPr lang="en-US" dirty="0"/>
              <a:t>, Montenegro </a:t>
            </a:r>
          </a:p>
        </p:txBody>
      </p:sp>
    </p:spTree>
    <p:extLst>
      <p:ext uri="{BB962C8B-B14F-4D97-AF65-F5344CB8AC3E}">
        <p14:creationId xmlns:p14="http://schemas.microsoft.com/office/powerpoint/2010/main" val="709238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 YOU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14600" y="3200400"/>
            <a:ext cx="4953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Q&amp;A</a:t>
            </a:r>
          </a:p>
          <a:p>
            <a:pPr algn="ctr"/>
            <a:endParaRPr lang="en-US" sz="3600" b="1" dirty="0"/>
          </a:p>
          <a:p>
            <a:pPr algn="ctr"/>
            <a:r>
              <a:rPr lang="en-US" sz="3600" b="1" dirty="0"/>
              <a:t>John Smith</a:t>
            </a:r>
          </a:p>
          <a:p>
            <a:pPr algn="ctr"/>
            <a:r>
              <a:rPr lang="en-US" sz="3600" b="1" dirty="0"/>
              <a:t>johnsmith@aol.com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04800" y="6410848"/>
            <a:ext cx="8686800" cy="365760"/>
          </a:xfrm>
        </p:spPr>
        <p:txBody>
          <a:bodyPr/>
          <a:lstStyle/>
          <a:p>
            <a:pPr algn="ctr"/>
            <a:r>
              <a:rPr lang="en-US" dirty="0"/>
              <a:t>MECO’2024 &amp; CPSIoT’2024, June 11-14, </a:t>
            </a:r>
            <a:r>
              <a:rPr lang="en-US" dirty="0" err="1"/>
              <a:t>Budva</a:t>
            </a:r>
            <a:r>
              <a:rPr lang="en-US" dirty="0"/>
              <a:t>, Montenegro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693</TotalTime>
  <Words>151</Words>
  <Application>Microsoft Office PowerPoint</Application>
  <PresentationFormat>On-screen Show (4:3)</PresentationFormat>
  <Paragraphs>47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Calibri</vt:lpstr>
      <vt:lpstr>Georgia</vt:lpstr>
      <vt:lpstr>Helvetica Narrow</vt:lpstr>
      <vt:lpstr>Wingdings</vt:lpstr>
      <vt:lpstr>Wingdings 2</vt:lpstr>
      <vt:lpstr>Civic</vt:lpstr>
      <vt:lpstr>Title </vt:lpstr>
      <vt:lpstr>Outline</vt:lpstr>
      <vt:lpstr>Problem definition</vt:lpstr>
      <vt:lpstr>State of the art</vt:lpstr>
      <vt:lpstr>Methods/Model/Approach</vt:lpstr>
      <vt:lpstr>Experiments/Testings </vt:lpstr>
      <vt:lpstr>Results </vt:lpstr>
      <vt:lpstr>Conclusions </vt:lpstr>
      <vt:lpstr>THANK  YOU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 Inteligent System  to Diabetes Prediction</dc:title>
  <dc:creator>o</dc:creator>
  <cp:lastModifiedBy>Ivan Stojanovic</cp:lastModifiedBy>
  <cp:revision>95</cp:revision>
  <dcterms:created xsi:type="dcterms:W3CDTF">2015-05-29T16:42:45Z</dcterms:created>
  <dcterms:modified xsi:type="dcterms:W3CDTF">2024-05-23T08:37:40Z</dcterms:modified>
</cp:coreProperties>
</file>