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9" d="100"/>
          <a:sy n="129" d="100"/>
        </p:scale>
        <p:origin x="1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088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B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200" cy="5143500"/>
          </a:xfrm>
          <a:prstGeom prst="rect">
            <a:avLst/>
          </a:prstGeom>
          <a:solidFill>
            <a:srgbClr val="0097EF"/>
          </a:solidFill>
          <a:ln w="12700">
            <a:solidFill>
              <a:srgbClr val="0097E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920240"/>
            <a:ext cx="457200" cy="914400"/>
          </a:xfrm>
          <a:prstGeom prst="rect">
            <a:avLst/>
          </a:prstGeom>
          <a:solidFill>
            <a:srgbClr val="E05A1C"/>
          </a:solidFill>
          <a:ln w="12700">
            <a:solidFill>
              <a:srgbClr val="E05A1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411480"/>
            <a:ext cx="6035040" cy="39776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304800" dist="635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59436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presented at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68680" y="795528"/>
            <a:ext cx="5577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97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MECO'2026 &amp; CPSIoT'2026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68680" y="1143000"/>
            <a:ext cx="5577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Budva, Montenegro  ·  June 09–13, 2026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868680" y="1463040"/>
            <a:ext cx="5394960" cy="25603"/>
          </a:xfrm>
          <a:prstGeom prst="rect">
            <a:avLst/>
          </a:prstGeom>
          <a:solidFill>
            <a:srgbClr val="E2EAF2"/>
          </a:solidFill>
          <a:ln w="12700">
            <a:solidFill>
              <a:srgbClr val="E2EAF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1572768"/>
            <a:ext cx="5577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/ Presentation Title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868680" y="2816352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3648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Authors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868680" y="3081528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Affiliations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68680" y="340156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C5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[Institution Logo(s)]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868680" y="3675888"/>
            <a:ext cx="5394960" cy="25603"/>
          </a:xfrm>
          <a:prstGeom prst="rect">
            <a:avLst/>
          </a:prstGeom>
          <a:solidFill>
            <a:srgbClr val="E2EAF2"/>
          </a:solidFill>
          <a:ln w="12700">
            <a:solidFill>
              <a:srgbClr val="E2EAF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8680" y="3749040"/>
            <a:ext cx="5394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097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www.mecoconference.me</a:t>
            </a:r>
            <a:endParaRPr lang="en-US" sz="900" dirty="0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75120" y="502920"/>
            <a:ext cx="2148840" cy="2011680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6675120" y="2697480"/>
            <a:ext cx="214884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0" y="4736592"/>
            <a:ext cx="9144000" cy="406908"/>
          </a:xfrm>
          <a:prstGeom prst="rect">
            <a:avLst/>
          </a:prstGeom>
          <a:solidFill>
            <a:srgbClr val="E05A1C"/>
          </a:solidFill>
          <a:ln w="12700">
            <a:solidFill>
              <a:srgbClr val="E05A1C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182880" y="4745736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Mediterranean Embedded Computing Resources  ·  Your digital wave since 2012</a:t>
            </a:r>
            <a:endParaRPr lang="en-US" sz="9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04A7AAA-4586-4D0F-8C8C-A1A1F94AD5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329" y="2709355"/>
            <a:ext cx="1674421" cy="148837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321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11480" y="758952"/>
            <a:ext cx="274320" cy="64008"/>
          </a:xfrm>
          <a:prstGeom prst="rect">
            <a:avLst/>
          </a:prstGeom>
          <a:solidFill>
            <a:srgbClr val="E05A1C"/>
          </a:solidFill>
          <a:ln w="12700">
            <a:solidFill>
              <a:srgbClr val="E05A1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758952"/>
            <a:ext cx="8046720" cy="64008"/>
          </a:xfrm>
          <a:prstGeom prst="rect">
            <a:avLst/>
          </a:prstGeom>
          <a:solidFill>
            <a:srgbClr val="0097EF"/>
          </a:solidFill>
          <a:ln w="12700">
            <a:solidFill>
              <a:srgbClr val="0097E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65760" y="987552"/>
            <a:ext cx="3977640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5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65760" y="987552"/>
            <a:ext cx="201168" cy="987552"/>
          </a:xfrm>
          <a:prstGeom prst="rect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1078992"/>
            <a:ext cx="594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97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234440" y="1225296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Definition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365760" y="2103120"/>
            <a:ext cx="3977640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5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65760" y="2103120"/>
            <a:ext cx="201168" cy="987552"/>
          </a:xfrm>
          <a:prstGeom prst="rect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2194560"/>
            <a:ext cx="594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97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234440" y="2340864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of the Art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365760" y="3218688"/>
            <a:ext cx="3977640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5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365760" y="3218688"/>
            <a:ext cx="201168" cy="987552"/>
          </a:xfrm>
          <a:prstGeom prst="rect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310128"/>
            <a:ext cx="594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97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234440" y="3456432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/ Approach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4617720" y="987552"/>
            <a:ext cx="3977640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5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617720" y="987552"/>
            <a:ext cx="201168" cy="987552"/>
          </a:xfrm>
          <a:prstGeom prst="rect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892040" y="1078992"/>
            <a:ext cx="594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97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5486400" y="1225296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Experiments &amp; Testing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4617720" y="2103120"/>
            <a:ext cx="3977640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5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617720" y="2103120"/>
            <a:ext cx="201168" cy="987552"/>
          </a:xfrm>
          <a:prstGeom prst="rect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892040" y="2194560"/>
            <a:ext cx="594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97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5486400" y="2340864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4617720" y="3218688"/>
            <a:ext cx="3977640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5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617720" y="3218688"/>
            <a:ext cx="201168" cy="987552"/>
          </a:xfrm>
          <a:prstGeom prst="rect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892040" y="3310128"/>
            <a:ext cx="594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97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5486400" y="3456432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Conclusions</a:t>
            </a:r>
            <a:endParaRPr lang="en-US" sz="1350" dirty="0"/>
          </a:p>
        </p:txBody>
      </p:sp>
      <p:sp>
        <p:nvSpPr>
          <p:cNvPr id="29" name="Shape 27"/>
          <p:cNvSpPr/>
          <p:nvPr/>
        </p:nvSpPr>
        <p:spPr>
          <a:xfrm>
            <a:off x="0" y="4828032"/>
            <a:ext cx="9144000" cy="315468"/>
          </a:xfrm>
          <a:prstGeom prst="rect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64592" y="4837176"/>
            <a:ext cx="88148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MECO'2026 &amp; CPSIoT'2026  |  June 09-13, 2026  |  Budva, Montenegro  |  mecoconference.me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321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Definition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11480" y="758952"/>
            <a:ext cx="274320" cy="64008"/>
          </a:xfrm>
          <a:prstGeom prst="rect">
            <a:avLst/>
          </a:prstGeom>
          <a:solidFill>
            <a:srgbClr val="E05A1C"/>
          </a:solidFill>
          <a:ln w="12700">
            <a:solidFill>
              <a:srgbClr val="E05A1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758952"/>
            <a:ext cx="8046720" cy="64008"/>
          </a:xfrm>
          <a:prstGeom prst="rect">
            <a:avLst/>
          </a:prstGeom>
          <a:solidFill>
            <a:srgbClr val="0097EF"/>
          </a:solidFill>
          <a:ln w="12700">
            <a:solidFill>
              <a:srgbClr val="0097E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11480" y="987552"/>
            <a:ext cx="8321040" cy="3584448"/>
          </a:xfrm>
          <a:prstGeom prst="rect">
            <a:avLst/>
          </a:prstGeom>
          <a:solidFill>
            <a:srgbClr val="F0F4F8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11480" y="987552"/>
            <a:ext cx="8321040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B8C9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your content here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4828032"/>
            <a:ext cx="9144000" cy="315468"/>
          </a:xfrm>
          <a:prstGeom prst="rect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64592" y="4837176"/>
            <a:ext cx="88148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MECO'2026 &amp; CPSIoT'2026  |  June 09-13, 2026  |  Budva, Montenegro  |  mecoconference.me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321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of the Art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11480" y="758952"/>
            <a:ext cx="274320" cy="64008"/>
          </a:xfrm>
          <a:prstGeom prst="rect">
            <a:avLst/>
          </a:prstGeom>
          <a:solidFill>
            <a:srgbClr val="E05A1C"/>
          </a:solidFill>
          <a:ln w="12700">
            <a:solidFill>
              <a:srgbClr val="E05A1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758952"/>
            <a:ext cx="8046720" cy="64008"/>
          </a:xfrm>
          <a:prstGeom prst="rect">
            <a:avLst/>
          </a:prstGeom>
          <a:solidFill>
            <a:srgbClr val="0097EF"/>
          </a:solidFill>
          <a:ln w="12700">
            <a:solidFill>
              <a:srgbClr val="0097E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11480" y="987552"/>
            <a:ext cx="8321040" cy="3584448"/>
          </a:xfrm>
          <a:prstGeom prst="rect">
            <a:avLst/>
          </a:prstGeom>
          <a:solidFill>
            <a:srgbClr val="F0F4F8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11480" y="987552"/>
            <a:ext cx="8321040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B8C9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your content here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4828032"/>
            <a:ext cx="9144000" cy="315468"/>
          </a:xfrm>
          <a:prstGeom prst="rect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64592" y="4837176"/>
            <a:ext cx="88148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MECO'2026 &amp; CPSIoT'2026  |  June 09-13, 2026  |  Budva, Montenegro  |  mecoconference.me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321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/ Model / Approach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11480" y="758952"/>
            <a:ext cx="274320" cy="64008"/>
          </a:xfrm>
          <a:prstGeom prst="rect">
            <a:avLst/>
          </a:prstGeom>
          <a:solidFill>
            <a:srgbClr val="E05A1C"/>
          </a:solidFill>
          <a:ln w="12700">
            <a:solidFill>
              <a:srgbClr val="E05A1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758952"/>
            <a:ext cx="8046720" cy="64008"/>
          </a:xfrm>
          <a:prstGeom prst="rect">
            <a:avLst/>
          </a:prstGeom>
          <a:solidFill>
            <a:srgbClr val="0097EF"/>
          </a:solidFill>
          <a:ln w="12700">
            <a:solidFill>
              <a:srgbClr val="0097E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11480" y="987552"/>
            <a:ext cx="8321040" cy="3584448"/>
          </a:xfrm>
          <a:prstGeom prst="rect">
            <a:avLst/>
          </a:prstGeom>
          <a:solidFill>
            <a:srgbClr val="F0F4F8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11480" y="987552"/>
            <a:ext cx="8321040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B8C9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your content here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4828032"/>
            <a:ext cx="9144000" cy="315468"/>
          </a:xfrm>
          <a:prstGeom prst="rect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64592" y="4837176"/>
            <a:ext cx="88148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MECO'2026 &amp; CPSIoT'2026  |  June 09-13, 2026  |  Budva, Montenegro  |  mecoconference.me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321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Experiments &amp; Testing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11480" y="758952"/>
            <a:ext cx="274320" cy="64008"/>
          </a:xfrm>
          <a:prstGeom prst="rect">
            <a:avLst/>
          </a:prstGeom>
          <a:solidFill>
            <a:srgbClr val="E05A1C"/>
          </a:solidFill>
          <a:ln w="12700">
            <a:solidFill>
              <a:srgbClr val="E05A1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758952"/>
            <a:ext cx="8046720" cy="64008"/>
          </a:xfrm>
          <a:prstGeom prst="rect">
            <a:avLst/>
          </a:prstGeom>
          <a:solidFill>
            <a:srgbClr val="0097EF"/>
          </a:solidFill>
          <a:ln w="12700">
            <a:solidFill>
              <a:srgbClr val="0097E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11480" y="987552"/>
            <a:ext cx="8321040" cy="3584448"/>
          </a:xfrm>
          <a:prstGeom prst="rect">
            <a:avLst/>
          </a:prstGeom>
          <a:solidFill>
            <a:srgbClr val="F0F4F8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11480" y="987552"/>
            <a:ext cx="8321040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B8C9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your content here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4828032"/>
            <a:ext cx="9144000" cy="315468"/>
          </a:xfrm>
          <a:prstGeom prst="rect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64592" y="4837176"/>
            <a:ext cx="88148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MECO'2026 &amp; CPSIoT'2026  |  June 09-13, 2026  |  Budva, Montenegro  |  mecoconference.me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321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11480" y="758952"/>
            <a:ext cx="274320" cy="64008"/>
          </a:xfrm>
          <a:prstGeom prst="rect">
            <a:avLst/>
          </a:prstGeom>
          <a:solidFill>
            <a:srgbClr val="E05A1C"/>
          </a:solidFill>
          <a:ln w="12700">
            <a:solidFill>
              <a:srgbClr val="E05A1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758952"/>
            <a:ext cx="8046720" cy="64008"/>
          </a:xfrm>
          <a:prstGeom prst="rect">
            <a:avLst/>
          </a:prstGeom>
          <a:solidFill>
            <a:srgbClr val="0097EF"/>
          </a:solidFill>
          <a:ln w="12700">
            <a:solidFill>
              <a:srgbClr val="0097E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11480" y="987552"/>
            <a:ext cx="8321040" cy="3584448"/>
          </a:xfrm>
          <a:prstGeom prst="rect">
            <a:avLst/>
          </a:prstGeom>
          <a:solidFill>
            <a:srgbClr val="F0F4F8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11480" y="987552"/>
            <a:ext cx="8321040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B8C9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your content here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4828032"/>
            <a:ext cx="9144000" cy="315468"/>
          </a:xfrm>
          <a:prstGeom prst="rect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64592" y="4837176"/>
            <a:ext cx="88148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MECO'2026 &amp; CPSIoT'2026  |  June 09-13, 2026  |  Budva, Montenegro  |  mecoconference.me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321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11480" y="758952"/>
            <a:ext cx="274320" cy="64008"/>
          </a:xfrm>
          <a:prstGeom prst="rect">
            <a:avLst/>
          </a:prstGeom>
          <a:solidFill>
            <a:srgbClr val="E05A1C"/>
          </a:solidFill>
          <a:ln w="12700">
            <a:solidFill>
              <a:srgbClr val="E05A1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758952"/>
            <a:ext cx="8046720" cy="64008"/>
          </a:xfrm>
          <a:prstGeom prst="rect">
            <a:avLst/>
          </a:prstGeom>
          <a:solidFill>
            <a:srgbClr val="0097EF"/>
          </a:solidFill>
          <a:ln w="12700">
            <a:solidFill>
              <a:srgbClr val="0097E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11480" y="987552"/>
            <a:ext cx="8321040" cy="3584448"/>
          </a:xfrm>
          <a:prstGeom prst="rect">
            <a:avLst/>
          </a:prstGeom>
          <a:solidFill>
            <a:srgbClr val="F0F4F8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11480" y="987552"/>
            <a:ext cx="8321040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B8C9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your content here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4828032"/>
            <a:ext cx="9144000" cy="315468"/>
          </a:xfrm>
          <a:prstGeom prst="rect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64592" y="4837176"/>
            <a:ext cx="88148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MECO'2026 &amp; CPSIoT'2026  |  June 09-13, 2026  |  Budva, Montenegro  |  mecoconference.me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2B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200" cy="5143500"/>
          </a:xfrm>
          <a:prstGeom prst="rect">
            <a:avLst/>
          </a:prstGeom>
          <a:solidFill>
            <a:srgbClr val="0097EF"/>
          </a:solidFill>
          <a:ln w="12700">
            <a:solidFill>
              <a:srgbClr val="0097E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828800"/>
            <a:ext cx="457200" cy="1097280"/>
          </a:xfrm>
          <a:prstGeom prst="rect">
            <a:avLst/>
          </a:prstGeom>
          <a:solidFill>
            <a:srgbClr val="E05A1C"/>
          </a:solidFill>
          <a:ln w="12700">
            <a:solidFill>
              <a:srgbClr val="E05A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731520"/>
            <a:ext cx="5303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</a:t>
            </a:r>
            <a:endParaRPr lang="en-US" sz="5600" dirty="0"/>
          </a:p>
        </p:txBody>
      </p:sp>
      <p:sp>
        <p:nvSpPr>
          <p:cNvPr id="5" name="Shape 3"/>
          <p:cNvSpPr/>
          <p:nvPr/>
        </p:nvSpPr>
        <p:spPr>
          <a:xfrm>
            <a:off x="685800" y="1737360"/>
            <a:ext cx="2286000" cy="68580"/>
          </a:xfrm>
          <a:prstGeom prst="rect">
            <a:avLst/>
          </a:prstGeom>
          <a:solidFill>
            <a:srgbClr val="E05A1C"/>
          </a:solidFill>
          <a:ln w="12700">
            <a:solidFill>
              <a:srgbClr val="E05A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1901952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97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85800" y="2542032"/>
            <a:ext cx="5029200" cy="1600200"/>
          </a:xfrm>
          <a:prstGeom prst="rect">
            <a:avLst/>
          </a:prstGeom>
          <a:solidFill>
            <a:srgbClr val="091E36"/>
          </a:solidFill>
          <a:ln w="12700">
            <a:solidFill>
              <a:srgbClr val="0097EF"/>
            </a:solidFill>
            <a:prstDash val="solid"/>
          </a:ln>
          <a:effectLst>
            <a:outerShdw blurRad="152400" dist="381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896112" y="2724912"/>
            <a:ext cx="4617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6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Presenter Name</a:t>
            </a:r>
            <a:endParaRPr lang="en-US" sz="1450" dirty="0"/>
          </a:p>
          <a:p>
            <a:pPr marL="0" indent="0">
              <a:lnSpc>
                <a:spcPct val="165000"/>
              </a:lnSpc>
              <a:buNone/>
            </a:pPr>
            <a:r>
              <a:rPr lang="en-US" sz="1200" dirty="0">
                <a:solidFill>
                  <a:srgbClr val="0097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presenter@institution.edu</a:t>
            </a:r>
            <a:endParaRPr lang="en-US" sz="1450" dirty="0"/>
          </a:p>
          <a:p>
            <a:pPr marL="0" indent="0">
              <a:lnSpc>
                <a:spcPct val="165000"/>
              </a:lnSpc>
              <a:buNone/>
            </a:pPr>
            <a:r>
              <a:rPr lang="en-US" sz="1100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 / Organization</a:t>
            </a:r>
            <a:endParaRPr lang="en-US" sz="145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92240" y="502920"/>
            <a:ext cx="2331720" cy="2176272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492240" y="2834640"/>
            <a:ext cx="23317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0" y="4736592"/>
            <a:ext cx="9144000" cy="406908"/>
          </a:xfrm>
          <a:prstGeom prst="rect">
            <a:avLst/>
          </a:prstGeom>
          <a:solidFill>
            <a:srgbClr val="E05A1C"/>
          </a:solidFill>
          <a:ln w="12700">
            <a:solidFill>
              <a:srgbClr val="E05A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82880" y="4745736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www.mecoconference.me  ·  June 09–13, 2026, Budva, Montenegro</a:t>
            </a:r>
            <a:endParaRPr lang="en-US" sz="9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8F4C5DA-CC9B-4DF2-B2CB-55ED46C68D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889" y="2955611"/>
            <a:ext cx="1674421" cy="148837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251</Words>
  <Application>Microsoft Office PowerPoint</Application>
  <PresentationFormat>On-screen Show (16:9)</PresentationFormat>
  <Paragraphs>56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MECO Conference 2026 Presentation Template</dc:title>
  <dc:subject>PptxGenJS Presentation</dc:subject>
  <dc:creator>PptxGenJS</dc:creator>
  <cp:lastModifiedBy>MECO</cp:lastModifiedBy>
  <cp:revision>2</cp:revision>
  <dcterms:created xsi:type="dcterms:W3CDTF">2026-05-27T14:54:24Z</dcterms:created>
  <dcterms:modified xsi:type="dcterms:W3CDTF">2026-05-27T15:10:47Z</dcterms:modified>
</cp:coreProperties>
</file>